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2021-08-21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abczdrowie.pl/" TargetMode="External"/><Relationship Id="rId2" Type="http://schemas.openxmlformats.org/officeDocument/2006/relationships/hyperlink" Target="http://portalwiedzy.onet.pl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armacja.umed.wroc.pl/sites/default/files/files/Konserwanty_i_przeciwutleniacze.pdf" TargetMode="External"/><Relationship Id="rId5" Type="http://schemas.openxmlformats.org/officeDocument/2006/relationships/hyperlink" Target="http://pl.wikipedia.org/" TargetMode="External"/><Relationship Id="rId4" Type="http://schemas.openxmlformats.org/officeDocument/2006/relationships/hyperlink" Target="http://www.odchudzanko.pl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91393" y="2204864"/>
            <a:ext cx="7406640" cy="1472184"/>
          </a:xfrm>
        </p:spPr>
        <p:txBody>
          <a:bodyPr/>
          <a:lstStyle/>
          <a:p>
            <a:r>
              <a:rPr lang="pl-PL" dirty="0"/>
              <a:t>Składniki aktywne w kosmetykach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47664" y="4149619"/>
            <a:ext cx="7406640" cy="1752600"/>
          </a:xfrm>
        </p:spPr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składników aktywnych w kosmetykach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1802748"/>
              </p:ext>
            </p:extLst>
          </p:nvPr>
        </p:nvGraphicFramePr>
        <p:xfrm>
          <a:off x="1435100" y="1447800"/>
          <a:ext cx="749935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3326" marR="8332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składnikach aktywnych</a:t>
                      </a:r>
                    </a:p>
                  </a:txBody>
                  <a:tcPr marL="83326" marR="8332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671513" y="857250"/>
            <a:ext cx="8472487" cy="4516438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ü"/>
            </a:pPr>
            <a:r>
              <a:rPr lang="pl-PL" sz="2200" b="1" dirty="0"/>
              <a:t>witaminy w </a:t>
            </a:r>
            <a:r>
              <a:rPr lang="pl-PL" sz="2200" b="1" dirty="0" err="1"/>
              <a:t>internecie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://portalwiedzy.onet.pl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http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://portal.abczdrowie.pl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http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4"/>
              </a:rPr>
              <a:t>://www.odchudzanko.pl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http</a:t>
            </a:r>
            <a:r>
              <a:rPr lang="pl-PL" sz="2400" dirty="0">
                <a:solidFill>
                  <a:schemeClr val="bg2">
                    <a:lumMod val="50000"/>
                  </a:schemeClr>
                </a:solidFill>
                <a:hlinkClick r:id="rId5"/>
              </a:rPr>
              <a:t>://pl.wikipedia.org</a:t>
            </a: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/</a:t>
            </a: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  <a:hlinkClick r:id="rId6"/>
              </a:rPr>
              <a:t>https</a:t>
            </a:r>
            <a:r>
              <a:rPr lang="pl-PL" sz="2400" smtClean="0">
                <a:solidFill>
                  <a:schemeClr val="bg2">
                    <a:lumMod val="50000"/>
                  </a:schemeClr>
                </a:solidFill>
                <a:hlinkClick r:id="rId6"/>
              </a:rPr>
              <a:t>://</a:t>
            </a:r>
            <a:r>
              <a:rPr lang="pl-PL" sz="2400" smtClean="0">
                <a:solidFill>
                  <a:schemeClr val="bg2">
                    <a:lumMod val="50000"/>
                  </a:schemeClr>
                </a:solidFill>
                <a:hlinkClick r:id="rId6"/>
              </a:rPr>
              <a:t>www.farmacja.umed.wroc.pl/sites/default/files/files/Konserwanty_i_przeciwutleniacze.pdf</a:t>
            </a:r>
            <a:r>
              <a:rPr lang="pl-PL" sz="240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smtClean="0">
                <a:solidFill>
                  <a:schemeClr val="bg2">
                    <a:lumMod val="50000"/>
                  </a:schemeClr>
                </a:solidFill>
              </a:rPr>
              <a:t>https://</a:t>
            </a:r>
            <a:r>
              <a:rPr lang="pl-PL" sz="2400" smtClean="0">
                <a:solidFill>
                  <a:schemeClr val="bg2">
                    <a:lumMod val="50000"/>
                  </a:schemeClr>
                </a:solidFill>
              </a:rPr>
              <a:t>www.neomakeup.pl/wlasciwosci-skladnikow-aktywnych-w-kosmetykach</a:t>
            </a:r>
            <a:r>
              <a:rPr lang="pl-PL" sz="240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br>
              <a:rPr lang="pl-PL" sz="240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smtClean="0">
                <a:solidFill>
                  <a:schemeClr val="bg2">
                    <a:lumMod val="50000"/>
                  </a:schemeClr>
                </a:solidFill>
              </a:rPr>
              <a:t>https://www.kosmopedia.org/co-jest-w-kosmetyku/kosmetyki-do-makijazu/</a:t>
            </a: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2268194"/>
              </p:ext>
            </p:extLst>
          </p:nvPr>
        </p:nvGraphicFramePr>
        <p:xfrm>
          <a:off x="1435100" y="1447800"/>
          <a:ext cx="7499352" cy="686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6897967"/>
              </p:ext>
            </p:extLst>
          </p:nvPr>
        </p:nvGraphicFramePr>
        <p:xfrm>
          <a:off x="1435100" y="1447800"/>
          <a:ext cx="7499352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6107" marR="86107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6107" marR="8610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składników aktywnych źródła  ich pochodzenia ,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xmlns="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Co to są składniki aktywne w kosmetykach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60DFA1-6278-424B-A50D-B38AC56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1328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5349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pic>
        <p:nvPicPr>
          <p:cNvPr id="18434" name="Picture 2" descr="Kosmetyki, rysunek, komplet. Designs., makijaż, to, perfumy, tus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785926"/>
            <a:ext cx="428625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Co to są składniki aktywne ?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Jaki jest podział składników aktywnych?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1"/>
                </a:solidFill>
              </a:rPr>
              <a:t>Jaki jest skład kosmetyku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Składniki aktywne w kosmetykach to substancje występujące w jego recepturze stosowanie odpowiednich składników ma wpływ na wygląd skóry w zależności od jej rodzaju.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dirty="0"/>
              <a:t>Skład kosmetyku :</a:t>
            </a:r>
          </a:p>
          <a:p>
            <a:pPr lvl="0"/>
            <a:r>
              <a:rPr lang="pl-PL" dirty="0"/>
              <a:t>Substancji bazowych : olej parafinowy ,oleje roślinne </a:t>
            </a:r>
          </a:p>
          <a:p>
            <a:pPr lvl="0"/>
            <a:r>
              <a:rPr lang="pl-PL" dirty="0"/>
              <a:t>Substancji nadających konsystencję – emulsja</a:t>
            </a:r>
          </a:p>
          <a:p>
            <a:pPr lvl="0"/>
            <a:r>
              <a:rPr lang="pl-PL" dirty="0"/>
              <a:t>Antyutleniaczy –konserwantów</a:t>
            </a:r>
          </a:p>
          <a:p>
            <a:pPr lvl="0"/>
            <a:r>
              <a:rPr lang="pl-PL" dirty="0"/>
              <a:t>Substancji czynnych ( aktywnych) –decydujących o przeznaczeniu kosmetyku.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Podział substancji  : </a:t>
            </a:r>
          </a:p>
          <a:p>
            <a:pPr lvl="0"/>
            <a:r>
              <a:rPr lang="pl-PL" dirty="0"/>
              <a:t>Witaminy</a:t>
            </a:r>
          </a:p>
          <a:p>
            <a:pPr lvl="0"/>
            <a:r>
              <a:rPr lang="pl-PL" dirty="0"/>
              <a:t>Produkty pochodzenia roślinnego</a:t>
            </a:r>
          </a:p>
          <a:p>
            <a:pPr lvl="0"/>
            <a:r>
              <a:rPr lang="pl-PL" dirty="0"/>
              <a:t>Produkty pochodzenia zwierzęcego</a:t>
            </a: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składników aktywnych w kosmetykach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sz="2800" b="1" u="sng" dirty="0"/>
              <a:t>Poszukaj informacji na podane tematy :</a:t>
            </a:r>
          </a:p>
          <a:p>
            <a:pPr lvl="0"/>
            <a:r>
              <a:rPr lang="pl-PL" dirty="0"/>
              <a:t> Substancji bazowych kosmetyków  </a:t>
            </a:r>
          </a:p>
          <a:p>
            <a:pPr lvl="0"/>
            <a:r>
              <a:rPr lang="pl-PL" dirty="0"/>
              <a:t>Substancji nadających konsystencję </a:t>
            </a:r>
          </a:p>
          <a:p>
            <a:pPr lvl="0"/>
            <a:r>
              <a:rPr lang="pl-PL" dirty="0"/>
              <a:t>Antyutleniaczy –konserwantów</a:t>
            </a:r>
          </a:p>
          <a:p>
            <a:pPr lvl="0"/>
            <a:r>
              <a:rPr lang="pl-PL" dirty="0"/>
              <a:t>Substancji czynnych ( aktywnych) –decydujących o przeznaczeniu kosmetyku.</a:t>
            </a:r>
          </a:p>
          <a:p>
            <a:pPr lvl="0"/>
            <a:r>
              <a:rPr lang="pl-PL" dirty="0"/>
              <a:t>Produkty pochodzenia roślinnego</a:t>
            </a:r>
          </a:p>
          <a:p>
            <a:pPr lvl="0"/>
            <a:r>
              <a:rPr lang="pl-PL" dirty="0"/>
              <a:t>Produkty pochodzenia zwierzęcego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xmlns="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</TotalTime>
  <Words>834</Words>
  <Application>Microsoft Office PowerPoint</Application>
  <PresentationFormat>Pokaz na ekranie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Przesilenie</vt:lpstr>
      <vt:lpstr>Składniki aktywne w kosmetykach</vt:lpstr>
      <vt:lpstr>Co to są składniki aktywne w kosmetykach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witaminy w internecie  podręcznik  pt „ Kosmetyka pielęgnacyjna i upiększająca twarzy, szyi i dekoltu” aut: B. Drygas, M. Mrozowska, R. Szpindor.  http://portalwiedzy.onet.pl http://portal.abczdrowie.pl http://www.odchudzanko.pl http://pl.wikipedia.org/ https://www.farmacja.umed.wroc.pl/sites/default/files/files/Konserwanty_i_przeciwutleniacze.pdf https://www.neomakeup.pl/wlasciwosci-skladnikow-aktywnych-w-kosmetykach/ https://www.kosmopedia.org/co-jest-w-kosmetyku/kosmetyki-do-makijazu/ 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Konrad1</cp:lastModifiedBy>
  <cp:revision>36</cp:revision>
  <dcterms:created xsi:type="dcterms:W3CDTF">2017-10-04T16:14:31Z</dcterms:created>
  <dcterms:modified xsi:type="dcterms:W3CDTF">2021-08-21T21:43:04Z</dcterms:modified>
</cp:coreProperties>
</file>